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63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go alberto giraldo rivera" initials="dagr" lastIdx="1" clrIdx="0">
    <p:extLst>
      <p:ext uri="{19B8F6BF-5375-455C-9EA6-DF929625EA0E}">
        <p15:presenceInfo xmlns:p15="http://schemas.microsoft.com/office/powerpoint/2012/main" userId="600401cc4eb1b8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546F6-FA41-4202-83F9-36D65056C0A3}" v="272" dt="2020-07-31T01:32:21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enapred.gob.mx/es/Publicaciones/archivos/175-FOLLETOPLANFAMILIARDEPROTECCINCIVIL.PDF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cenapred.gob.mx/es/Publicaciones/archivos/175-FOLLETOPLANFAMILIARDEPROTECCINCIVIL.PDF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E1CBA-11F0-4D2D-A5FD-3534B5F8EAD7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C26F6FE-84D6-4F6C-8B5A-6EBD953C70B2}">
      <dgm:prSet/>
      <dgm:spPr/>
      <dgm:t>
        <a:bodyPr/>
        <a:lstStyle/>
        <a:p>
          <a:r>
            <a:rPr lang="es-MX" dirty="0"/>
            <a:t>Es importante tener en casa: un </a:t>
          </a:r>
          <a:r>
            <a:rPr lang="es-MX" dirty="0">
              <a:hlinkClick xmlns:r="http://schemas.openxmlformats.org/officeDocument/2006/relationships" r:id="rId1"/>
            </a:rPr>
            <a:t>plan familiar</a:t>
          </a:r>
          <a:r>
            <a:rPr lang="es-MX" dirty="0"/>
            <a:t>.</a:t>
          </a:r>
        </a:p>
        <a:p>
          <a:r>
            <a:rPr lang="es-MX" dirty="0"/>
            <a:t> Indiquen los lugares más seguros dentro de casa.</a:t>
          </a:r>
        </a:p>
        <a:p>
          <a:r>
            <a:rPr lang="es-MX" dirty="0"/>
            <a:t>Trazar rutas de evacuación y mostrándoselas a los pequeños durante un simulacro.</a:t>
          </a:r>
          <a:endParaRPr lang="en-US" dirty="0"/>
        </a:p>
      </dgm:t>
    </dgm:pt>
    <dgm:pt modelId="{7505FE1D-1562-45B8-B4B0-1838C769E567}" type="parTrans" cxnId="{DE46D2AA-4A74-4063-AC07-23887B3619F6}">
      <dgm:prSet/>
      <dgm:spPr/>
      <dgm:t>
        <a:bodyPr/>
        <a:lstStyle/>
        <a:p>
          <a:endParaRPr lang="en-US"/>
        </a:p>
      </dgm:t>
    </dgm:pt>
    <dgm:pt modelId="{B778CE4B-B611-481C-AE55-24F39929862A}" type="sibTrans" cxnId="{DE46D2AA-4A74-4063-AC07-23887B3619F6}">
      <dgm:prSet/>
      <dgm:spPr/>
      <dgm:t>
        <a:bodyPr/>
        <a:lstStyle/>
        <a:p>
          <a:endParaRPr lang="en-US"/>
        </a:p>
      </dgm:t>
    </dgm:pt>
    <dgm:pt modelId="{215A0789-BA83-419E-B094-E6111FC417EC}">
      <dgm:prSet/>
      <dgm:spPr/>
      <dgm:t>
        <a:bodyPr/>
        <a:lstStyle/>
        <a:p>
          <a:r>
            <a:rPr lang="es-MX" dirty="0"/>
            <a:t>Para </a:t>
          </a:r>
          <a:r>
            <a:rPr lang="es-MX" dirty="0" err="1"/>
            <a:t>niñ@s</a:t>
          </a:r>
          <a:r>
            <a:rPr lang="es-MX" dirty="0"/>
            <a:t> en edad escolar, se debe hablar con ellos sobre qué hacer en caso de que se encuentren en la escuela y siempre deben mantener la calma.</a:t>
          </a:r>
          <a:endParaRPr lang="en-US" dirty="0"/>
        </a:p>
      </dgm:t>
    </dgm:pt>
    <dgm:pt modelId="{BF23A8BA-F10E-4F21-810F-9A55BB36B007}" type="parTrans" cxnId="{1ABFE6F9-AC6E-4E73-8A36-8CFDF1239972}">
      <dgm:prSet/>
      <dgm:spPr/>
      <dgm:t>
        <a:bodyPr/>
        <a:lstStyle/>
        <a:p>
          <a:endParaRPr lang="en-US"/>
        </a:p>
      </dgm:t>
    </dgm:pt>
    <dgm:pt modelId="{26CDB174-8017-4278-9767-2953223A51D0}" type="sibTrans" cxnId="{1ABFE6F9-AC6E-4E73-8A36-8CFDF1239972}">
      <dgm:prSet/>
      <dgm:spPr/>
      <dgm:t>
        <a:bodyPr/>
        <a:lstStyle/>
        <a:p>
          <a:endParaRPr lang="en-US"/>
        </a:p>
      </dgm:t>
    </dgm:pt>
    <dgm:pt modelId="{953BCC05-C965-42C1-9488-E2CA6EA2FC02}" type="pres">
      <dgm:prSet presAssocID="{BE4E1CBA-11F0-4D2D-A5FD-3534B5F8EA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C38016-F1AC-4876-8113-1C0494890F38}" type="pres">
      <dgm:prSet presAssocID="{4C26F6FE-84D6-4F6C-8B5A-6EBD953C70B2}" presName="hierRoot1" presStyleCnt="0"/>
      <dgm:spPr/>
    </dgm:pt>
    <dgm:pt modelId="{1C1E59B8-FF0E-4C46-AF5F-AD41CB779AB7}" type="pres">
      <dgm:prSet presAssocID="{4C26F6FE-84D6-4F6C-8B5A-6EBD953C70B2}" presName="composite" presStyleCnt="0"/>
      <dgm:spPr/>
    </dgm:pt>
    <dgm:pt modelId="{5D868EC9-A600-404A-9452-2368A2AF5945}" type="pres">
      <dgm:prSet presAssocID="{4C26F6FE-84D6-4F6C-8B5A-6EBD953C70B2}" presName="background" presStyleLbl="node0" presStyleIdx="0" presStyleCnt="2"/>
      <dgm:spPr/>
    </dgm:pt>
    <dgm:pt modelId="{D44FCEB9-1E79-4D47-96B3-3872C71ABC5C}" type="pres">
      <dgm:prSet presAssocID="{4C26F6FE-84D6-4F6C-8B5A-6EBD953C70B2}" presName="text" presStyleLbl="fgAcc0" presStyleIdx="0" presStyleCnt="2">
        <dgm:presLayoutVars>
          <dgm:chPref val="3"/>
        </dgm:presLayoutVars>
      </dgm:prSet>
      <dgm:spPr/>
    </dgm:pt>
    <dgm:pt modelId="{E957FF66-7B79-4C52-A2C3-FAFFC9038AAE}" type="pres">
      <dgm:prSet presAssocID="{4C26F6FE-84D6-4F6C-8B5A-6EBD953C70B2}" presName="hierChild2" presStyleCnt="0"/>
      <dgm:spPr/>
    </dgm:pt>
    <dgm:pt modelId="{A8911804-9DFC-4ADA-A419-588A5711DF78}" type="pres">
      <dgm:prSet presAssocID="{215A0789-BA83-419E-B094-E6111FC417EC}" presName="hierRoot1" presStyleCnt="0"/>
      <dgm:spPr/>
    </dgm:pt>
    <dgm:pt modelId="{FB86C7CE-18FB-4CA6-9D04-C65BEB46A037}" type="pres">
      <dgm:prSet presAssocID="{215A0789-BA83-419E-B094-E6111FC417EC}" presName="composite" presStyleCnt="0"/>
      <dgm:spPr/>
    </dgm:pt>
    <dgm:pt modelId="{5177E46A-D4FE-4589-A4A1-4FB527FE1732}" type="pres">
      <dgm:prSet presAssocID="{215A0789-BA83-419E-B094-E6111FC417EC}" presName="background" presStyleLbl="node0" presStyleIdx="1" presStyleCnt="2"/>
      <dgm:spPr/>
    </dgm:pt>
    <dgm:pt modelId="{8AD55099-F6CF-4CFB-A74A-D22D7D3050A8}" type="pres">
      <dgm:prSet presAssocID="{215A0789-BA83-419E-B094-E6111FC417EC}" presName="text" presStyleLbl="fgAcc0" presStyleIdx="1" presStyleCnt="2">
        <dgm:presLayoutVars>
          <dgm:chPref val="3"/>
        </dgm:presLayoutVars>
      </dgm:prSet>
      <dgm:spPr/>
    </dgm:pt>
    <dgm:pt modelId="{668D087E-B7D4-438B-9174-B116975F023E}" type="pres">
      <dgm:prSet presAssocID="{215A0789-BA83-419E-B094-E6111FC417EC}" presName="hierChild2" presStyleCnt="0"/>
      <dgm:spPr/>
    </dgm:pt>
  </dgm:ptLst>
  <dgm:cxnLst>
    <dgm:cxn modelId="{B6D2B702-2259-49C8-93C2-E0E7ACAE7C78}" type="presOf" srcId="{BE4E1CBA-11F0-4D2D-A5FD-3534B5F8EAD7}" destId="{953BCC05-C965-42C1-9488-E2CA6EA2FC02}" srcOrd="0" destOrd="0" presId="urn:microsoft.com/office/officeart/2005/8/layout/hierarchy1"/>
    <dgm:cxn modelId="{9DFB8414-B8D7-445D-8F1C-3AE43599A1E1}" type="presOf" srcId="{215A0789-BA83-419E-B094-E6111FC417EC}" destId="{8AD55099-F6CF-4CFB-A74A-D22D7D3050A8}" srcOrd="0" destOrd="0" presId="urn:microsoft.com/office/officeart/2005/8/layout/hierarchy1"/>
    <dgm:cxn modelId="{F55AC584-81E7-43E4-8DDB-48927F978457}" type="presOf" srcId="{4C26F6FE-84D6-4F6C-8B5A-6EBD953C70B2}" destId="{D44FCEB9-1E79-4D47-96B3-3872C71ABC5C}" srcOrd="0" destOrd="0" presId="urn:microsoft.com/office/officeart/2005/8/layout/hierarchy1"/>
    <dgm:cxn modelId="{DE46D2AA-4A74-4063-AC07-23887B3619F6}" srcId="{BE4E1CBA-11F0-4D2D-A5FD-3534B5F8EAD7}" destId="{4C26F6FE-84D6-4F6C-8B5A-6EBD953C70B2}" srcOrd="0" destOrd="0" parTransId="{7505FE1D-1562-45B8-B4B0-1838C769E567}" sibTransId="{B778CE4B-B611-481C-AE55-24F39929862A}"/>
    <dgm:cxn modelId="{1ABFE6F9-AC6E-4E73-8A36-8CFDF1239972}" srcId="{BE4E1CBA-11F0-4D2D-A5FD-3534B5F8EAD7}" destId="{215A0789-BA83-419E-B094-E6111FC417EC}" srcOrd="1" destOrd="0" parTransId="{BF23A8BA-F10E-4F21-810F-9A55BB36B007}" sibTransId="{26CDB174-8017-4278-9767-2953223A51D0}"/>
    <dgm:cxn modelId="{79FD7AF5-1CB1-4B73-8E6E-9F278C076950}" type="presParOf" srcId="{953BCC05-C965-42C1-9488-E2CA6EA2FC02}" destId="{9EC38016-F1AC-4876-8113-1C0494890F38}" srcOrd="0" destOrd="0" presId="urn:microsoft.com/office/officeart/2005/8/layout/hierarchy1"/>
    <dgm:cxn modelId="{D793F8E1-6B99-42A2-87AE-11DBE5E702A8}" type="presParOf" srcId="{9EC38016-F1AC-4876-8113-1C0494890F38}" destId="{1C1E59B8-FF0E-4C46-AF5F-AD41CB779AB7}" srcOrd="0" destOrd="0" presId="urn:microsoft.com/office/officeart/2005/8/layout/hierarchy1"/>
    <dgm:cxn modelId="{6ACE5017-0CE5-49BB-8EFA-730A5DE3DCF4}" type="presParOf" srcId="{1C1E59B8-FF0E-4C46-AF5F-AD41CB779AB7}" destId="{5D868EC9-A600-404A-9452-2368A2AF5945}" srcOrd="0" destOrd="0" presId="urn:microsoft.com/office/officeart/2005/8/layout/hierarchy1"/>
    <dgm:cxn modelId="{C8053ADF-F5B2-453C-80B9-6BFB93BCA389}" type="presParOf" srcId="{1C1E59B8-FF0E-4C46-AF5F-AD41CB779AB7}" destId="{D44FCEB9-1E79-4D47-96B3-3872C71ABC5C}" srcOrd="1" destOrd="0" presId="urn:microsoft.com/office/officeart/2005/8/layout/hierarchy1"/>
    <dgm:cxn modelId="{8FC71093-1E42-43F0-8DED-566EA074E24B}" type="presParOf" srcId="{9EC38016-F1AC-4876-8113-1C0494890F38}" destId="{E957FF66-7B79-4C52-A2C3-FAFFC9038AAE}" srcOrd="1" destOrd="0" presId="urn:microsoft.com/office/officeart/2005/8/layout/hierarchy1"/>
    <dgm:cxn modelId="{C55A2B1C-F4A0-40CB-ABC4-486BB147B3FB}" type="presParOf" srcId="{953BCC05-C965-42C1-9488-E2CA6EA2FC02}" destId="{A8911804-9DFC-4ADA-A419-588A5711DF78}" srcOrd="1" destOrd="0" presId="urn:microsoft.com/office/officeart/2005/8/layout/hierarchy1"/>
    <dgm:cxn modelId="{239C7711-C409-4895-A67D-2F5E6F8EE4AA}" type="presParOf" srcId="{A8911804-9DFC-4ADA-A419-588A5711DF78}" destId="{FB86C7CE-18FB-4CA6-9D04-C65BEB46A037}" srcOrd="0" destOrd="0" presId="urn:microsoft.com/office/officeart/2005/8/layout/hierarchy1"/>
    <dgm:cxn modelId="{6C7BC9A3-B9FE-40F8-899F-70FD18B13457}" type="presParOf" srcId="{FB86C7CE-18FB-4CA6-9D04-C65BEB46A037}" destId="{5177E46A-D4FE-4589-A4A1-4FB527FE1732}" srcOrd="0" destOrd="0" presId="urn:microsoft.com/office/officeart/2005/8/layout/hierarchy1"/>
    <dgm:cxn modelId="{CF7EC3D7-124E-40CC-96E5-66F40A58C457}" type="presParOf" srcId="{FB86C7CE-18FB-4CA6-9D04-C65BEB46A037}" destId="{8AD55099-F6CF-4CFB-A74A-D22D7D3050A8}" srcOrd="1" destOrd="0" presId="urn:microsoft.com/office/officeart/2005/8/layout/hierarchy1"/>
    <dgm:cxn modelId="{16977CF2-B7ED-43A1-8649-1328EC7E82F1}" type="presParOf" srcId="{A8911804-9DFC-4ADA-A419-588A5711DF78}" destId="{668D087E-B7D4-438B-9174-B116975F023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AE476-75EC-4D0E-B102-759624C2FB1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94592470-5CCC-454F-A8AE-82D5860E3240}">
      <dgm:prSet/>
      <dgm:spPr/>
      <dgm:t>
        <a:bodyPr/>
        <a:lstStyle/>
        <a:p>
          <a:r>
            <a:rPr lang="es-MX" dirty="0"/>
            <a:t>Actuar con calma.</a:t>
          </a:r>
          <a:endParaRPr lang="en-US" dirty="0"/>
        </a:p>
      </dgm:t>
    </dgm:pt>
    <dgm:pt modelId="{200A914A-8D84-465D-A469-307EC781A8CC}" type="parTrans" cxnId="{3D6B9481-5EA1-4C5D-A314-A4155BBFC1F9}">
      <dgm:prSet/>
      <dgm:spPr/>
      <dgm:t>
        <a:bodyPr/>
        <a:lstStyle/>
        <a:p>
          <a:endParaRPr lang="en-US"/>
        </a:p>
      </dgm:t>
    </dgm:pt>
    <dgm:pt modelId="{8307FCA5-4789-4E8E-B9C6-A7815DDFCD0A}" type="sibTrans" cxnId="{3D6B9481-5EA1-4C5D-A314-A4155BBFC1F9}">
      <dgm:prSet/>
      <dgm:spPr/>
      <dgm:t>
        <a:bodyPr/>
        <a:lstStyle/>
        <a:p>
          <a:endParaRPr lang="en-US"/>
        </a:p>
      </dgm:t>
    </dgm:pt>
    <dgm:pt modelId="{E77FCE60-CD85-46E1-857A-3B671C2E67DA}">
      <dgm:prSet/>
      <dgm:spPr/>
      <dgm:t>
        <a:bodyPr/>
        <a:lstStyle/>
        <a:p>
          <a:r>
            <a:rPr lang="es-MX" dirty="0"/>
            <a:t>Si estamos en casa, revisar los posibles daños, asegurarnos de que el inmueble sea seguro. </a:t>
          </a:r>
          <a:endParaRPr lang="en-US" dirty="0"/>
        </a:p>
      </dgm:t>
    </dgm:pt>
    <dgm:pt modelId="{0A15FFB3-C991-45D5-BC1A-DD75738B0B26}" type="parTrans" cxnId="{07C628E8-6AB6-4805-9A4B-6136B09EF399}">
      <dgm:prSet/>
      <dgm:spPr/>
      <dgm:t>
        <a:bodyPr/>
        <a:lstStyle/>
        <a:p>
          <a:endParaRPr lang="en-US"/>
        </a:p>
      </dgm:t>
    </dgm:pt>
    <dgm:pt modelId="{A850B786-8497-465B-91A5-F62B81E87E7B}" type="sibTrans" cxnId="{07C628E8-6AB6-4805-9A4B-6136B09EF399}">
      <dgm:prSet/>
      <dgm:spPr/>
      <dgm:t>
        <a:bodyPr/>
        <a:lstStyle/>
        <a:p>
          <a:endParaRPr lang="en-US"/>
        </a:p>
      </dgm:t>
    </dgm:pt>
    <dgm:pt modelId="{21515514-20D6-45C3-A4ED-F5B4A88845E8}">
      <dgm:prSet/>
      <dgm:spPr/>
      <dgm:t>
        <a:bodyPr/>
        <a:lstStyle/>
        <a:p>
          <a:r>
            <a:rPr lang="es-MX" dirty="0"/>
            <a:t>Si tenemos dudas o vemos que hay muchos daños lo mejor es no regresar a él.</a:t>
          </a:r>
          <a:endParaRPr lang="en-US" dirty="0"/>
        </a:p>
      </dgm:t>
    </dgm:pt>
    <dgm:pt modelId="{DB8A0177-E4E7-4BDA-9351-36A1892D9529}" type="parTrans" cxnId="{B444FE25-2DAF-40F5-8723-0D0E8D0CE3D2}">
      <dgm:prSet/>
      <dgm:spPr/>
      <dgm:t>
        <a:bodyPr/>
        <a:lstStyle/>
        <a:p>
          <a:endParaRPr lang="en-US"/>
        </a:p>
      </dgm:t>
    </dgm:pt>
    <dgm:pt modelId="{341E6538-F575-4BAE-AECC-B7206B5FAEDF}" type="sibTrans" cxnId="{B444FE25-2DAF-40F5-8723-0D0E8D0CE3D2}">
      <dgm:prSet/>
      <dgm:spPr/>
      <dgm:t>
        <a:bodyPr/>
        <a:lstStyle/>
        <a:p>
          <a:endParaRPr lang="en-US"/>
        </a:p>
      </dgm:t>
    </dgm:pt>
    <dgm:pt modelId="{AF1731FD-E443-4796-971B-873B4A5F9884}">
      <dgm:prSet/>
      <dgm:spPr/>
      <dgm:t>
        <a:bodyPr/>
        <a:lstStyle/>
        <a:p>
          <a:r>
            <a:rPr lang="es-MX" dirty="0"/>
            <a:t>Estar atentos a posibles réplicas que pudieran presentarse en las siguientes horas.</a:t>
          </a:r>
          <a:endParaRPr lang="en-US" dirty="0"/>
        </a:p>
      </dgm:t>
    </dgm:pt>
    <dgm:pt modelId="{41CE97CD-EF25-4074-9A57-A9F61D3E1B56}" type="parTrans" cxnId="{152AA50C-BE19-49D4-B54E-3FE61B1F7FA6}">
      <dgm:prSet/>
      <dgm:spPr/>
      <dgm:t>
        <a:bodyPr/>
        <a:lstStyle/>
        <a:p>
          <a:endParaRPr lang="en-US"/>
        </a:p>
      </dgm:t>
    </dgm:pt>
    <dgm:pt modelId="{83F7EE3A-6EB2-4D5F-9837-FDAF8A0E9AE2}" type="sibTrans" cxnId="{152AA50C-BE19-49D4-B54E-3FE61B1F7FA6}">
      <dgm:prSet/>
      <dgm:spPr/>
      <dgm:t>
        <a:bodyPr/>
        <a:lstStyle/>
        <a:p>
          <a:endParaRPr lang="en-US"/>
        </a:p>
      </dgm:t>
    </dgm:pt>
    <dgm:pt modelId="{10742F0D-F5A6-4258-B64C-A2DD67DC9944}" type="pres">
      <dgm:prSet presAssocID="{C73AE476-75EC-4D0E-B102-759624C2FB15}" presName="root" presStyleCnt="0">
        <dgm:presLayoutVars>
          <dgm:dir/>
          <dgm:resizeHandles val="exact"/>
        </dgm:presLayoutVars>
      </dgm:prSet>
      <dgm:spPr/>
    </dgm:pt>
    <dgm:pt modelId="{68426D98-99BF-4D42-A050-3771216302FE}" type="pres">
      <dgm:prSet presAssocID="{C73AE476-75EC-4D0E-B102-759624C2FB15}" presName="container" presStyleCnt="0">
        <dgm:presLayoutVars>
          <dgm:dir/>
          <dgm:resizeHandles val="exact"/>
        </dgm:presLayoutVars>
      </dgm:prSet>
      <dgm:spPr/>
    </dgm:pt>
    <dgm:pt modelId="{41CCFEC1-FD2F-4018-8720-A90514B38F60}" type="pres">
      <dgm:prSet presAssocID="{94592470-5CCC-454F-A8AE-82D5860E3240}" presName="compNode" presStyleCnt="0"/>
      <dgm:spPr/>
    </dgm:pt>
    <dgm:pt modelId="{4D693237-4257-4057-BBDC-EDB31893BEF3}" type="pres">
      <dgm:prSet presAssocID="{94592470-5CCC-454F-A8AE-82D5860E3240}" presName="iconBgRect" presStyleLbl="bgShp" presStyleIdx="0" presStyleCnt="4"/>
      <dgm:spPr/>
    </dgm:pt>
    <dgm:pt modelId="{1DC4028A-9A08-49F1-9C78-A24425ACC0A8}" type="pres">
      <dgm:prSet presAssocID="{94592470-5CCC-454F-A8AE-82D5860E324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5A91DA97-449F-415F-9349-DFE63B74E696}" type="pres">
      <dgm:prSet presAssocID="{94592470-5CCC-454F-A8AE-82D5860E3240}" presName="spaceRect" presStyleCnt="0"/>
      <dgm:spPr/>
    </dgm:pt>
    <dgm:pt modelId="{D380C168-D6DD-44E3-858B-1B8DD0B0E4E5}" type="pres">
      <dgm:prSet presAssocID="{94592470-5CCC-454F-A8AE-82D5860E3240}" presName="textRect" presStyleLbl="revTx" presStyleIdx="0" presStyleCnt="4">
        <dgm:presLayoutVars>
          <dgm:chMax val="1"/>
          <dgm:chPref val="1"/>
        </dgm:presLayoutVars>
      </dgm:prSet>
      <dgm:spPr/>
    </dgm:pt>
    <dgm:pt modelId="{CC094E32-8841-44EE-9E7B-2EC52EFAFDBE}" type="pres">
      <dgm:prSet presAssocID="{8307FCA5-4789-4E8E-B9C6-A7815DDFCD0A}" presName="sibTrans" presStyleLbl="sibTrans2D1" presStyleIdx="0" presStyleCnt="0"/>
      <dgm:spPr/>
    </dgm:pt>
    <dgm:pt modelId="{7DC2917F-B415-460E-9669-43F58FE72A95}" type="pres">
      <dgm:prSet presAssocID="{E77FCE60-CD85-46E1-857A-3B671C2E67DA}" presName="compNode" presStyleCnt="0"/>
      <dgm:spPr/>
    </dgm:pt>
    <dgm:pt modelId="{4322D224-7035-4E9B-9569-C29DFFCAB839}" type="pres">
      <dgm:prSet presAssocID="{E77FCE60-CD85-46E1-857A-3B671C2E67DA}" presName="iconBgRect" presStyleLbl="bgShp" presStyleIdx="1" presStyleCnt="4"/>
      <dgm:spPr/>
    </dgm:pt>
    <dgm:pt modelId="{45528622-F4A3-431B-A17F-D1D14EC3BD7A}" type="pres">
      <dgm:prSet presAssocID="{E77FCE60-CD85-46E1-857A-3B671C2E67D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62E2CF14-BD61-425B-8733-6AE4465EA5AC}" type="pres">
      <dgm:prSet presAssocID="{E77FCE60-CD85-46E1-857A-3B671C2E67DA}" presName="spaceRect" presStyleCnt="0"/>
      <dgm:spPr/>
    </dgm:pt>
    <dgm:pt modelId="{65A9B7BA-C335-4433-AC87-C1A7BBD6613A}" type="pres">
      <dgm:prSet presAssocID="{E77FCE60-CD85-46E1-857A-3B671C2E67DA}" presName="textRect" presStyleLbl="revTx" presStyleIdx="1" presStyleCnt="4">
        <dgm:presLayoutVars>
          <dgm:chMax val="1"/>
          <dgm:chPref val="1"/>
        </dgm:presLayoutVars>
      </dgm:prSet>
      <dgm:spPr/>
    </dgm:pt>
    <dgm:pt modelId="{3F38FBA2-B6C5-4671-9C7E-47BD9AD05143}" type="pres">
      <dgm:prSet presAssocID="{A850B786-8497-465B-91A5-F62B81E87E7B}" presName="sibTrans" presStyleLbl="sibTrans2D1" presStyleIdx="0" presStyleCnt="0"/>
      <dgm:spPr/>
    </dgm:pt>
    <dgm:pt modelId="{73F57548-063F-485B-A3DD-2C189A7CF6EB}" type="pres">
      <dgm:prSet presAssocID="{21515514-20D6-45C3-A4ED-F5B4A88845E8}" presName="compNode" presStyleCnt="0"/>
      <dgm:spPr/>
    </dgm:pt>
    <dgm:pt modelId="{E3871DE8-B756-443B-A7A1-0504554F3D65}" type="pres">
      <dgm:prSet presAssocID="{21515514-20D6-45C3-A4ED-F5B4A88845E8}" presName="iconBgRect" presStyleLbl="bgShp" presStyleIdx="2" presStyleCnt="4"/>
      <dgm:spPr/>
    </dgm:pt>
    <dgm:pt modelId="{D406ECA7-A3BB-4FD8-BBCC-842C8FBEA8B5}" type="pres">
      <dgm:prSet presAssocID="{21515514-20D6-45C3-A4ED-F5B4A88845E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593E6D0C-567D-418C-B7AB-4AD7B4D2B3B6}" type="pres">
      <dgm:prSet presAssocID="{21515514-20D6-45C3-A4ED-F5B4A88845E8}" presName="spaceRect" presStyleCnt="0"/>
      <dgm:spPr/>
    </dgm:pt>
    <dgm:pt modelId="{2C8D9CA5-5E50-4677-9453-AE38C7E33CFD}" type="pres">
      <dgm:prSet presAssocID="{21515514-20D6-45C3-A4ED-F5B4A88845E8}" presName="textRect" presStyleLbl="revTx" presStyleIdx="2" presStyleCnt="4">
        <dgm:presLayoutVars>
          <dgm:chMax val="1"/>
          <dgm:chPref val="1"/>
        </dgm:presLayoutVars>
      </dgm:prSet>
      <dgm:spPr/>
    </dgm:pt>
    <dgm:pt modelId="{F1DF3733-3B19-46C1-99F6-B629D674455E}" type="pres">
      <dgm:prSet presAssocID="{341E6538-F575-4BAE-AECC-B7206B5FAEDF}" presName="sibTrans" presStyleLbl="sibTrans2D1" presStyleIdx="0" presStyleCnt="0"/>
      <dgm:spPr/>
    </dgm:pt>
    <dgm:pt modelId="{BA51C6EA-A4DC-4ED3-AA81-0A92A6E65F9F}" type="pres">
      <dgm:prSet presAssocID="{AF1731FD-E443-4796-971B-873B4A5F9884}" presName="compNode" presStyleCnt="0"/>
      <dgm:spPr/>
    </dgm:pt>
    <dgm:pt modelId="{6C1EB408-6B2C-4F22-948A-AB731FA7EBB8}" type="pres">
      <dgm:prSet presAssocID="{AF1731FD-E443-4796-971B-873B4A5F9884}" presName="iconBgRect" presStyleLbl="bgShp" presStyleIdx="3" presStyleCnt="4"/>
      <dgm:spPr/>
    </dgm:pt>
    <dgm:pt modelId="{CCDCCF82-1D4D-4D94-8B00-A458F7552C9E}" type="pres">
      <dgm:prSet presAssocID="{AF1731FD-E443-4796-971B-873B4A5F988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E722C2E0-F6E5-4CD0-B934-EFBD823B3193}" type="pres">
      <dgm:prSet presAssocID="{AF1731FD-E443-4796-971B-873B4A5F9884}" presName="spaceRect" presStyleCnt="0"/>
      <dgm:spPr/>
    </dgm:pt>
    <dgm:pt modelId="{4562EAD5-E5BD-484D-8661-959F77D7272C}" type="pres">
      <dgm:prSet presAssocID="{AF1731FD-E443-4796-971B-873B4A5F988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52AA50C-BE19-49D4-B54E-3FE61B1F7FA6}" srcId="{C73AE476-75EC-4D0E-B102-759624C2FB15}" destId="{AF1731FD-E443-4796-971B-873B4A5F9884}" srcOrd="3" destOrd="0" parTransId="{41CE97CD-EF25-4074-9A57-A9F61D3E1B56}" sibTransId="{83F7EE3A-6EB2-4D5F-9837-FDAF8A0E9AE2}"/>
    <dgm:cxn modelId="{85CE2B15-5200-489D-82B8-5FCED3AF7F16}" type="presOf" srcId="{8307FCA5-4789-4E8E-B9C6-A7815DDFCD0A}" destId="{CC094E32-8841-44EE-9E7B-2EC52EFAFDBE}" srcOrd="0" destOrd="0" presId="urn:microsoft.com/office/officeart/2018/2/layout/IconCircleList"/>
    <dgm:cxn modelId="{99E4BA1C-9BE8-49DC-A276-2E0CBA638590}" type="presOf" srcId="{21515514-20D6-45C3-A4ED-F5B4A88845E8}" destId="{2C8D9CA5-5E50-4677-9453-AE38C7E33CFD}" srcOrd="0" destOrd="0" presId="urn:microsoft.com/office/officeart/2018/2/layout/IconCircleList"/>
    <dgm:cxn modelId="{B444FE25-2DAF-40F5-8723-0D0E8D0CE3D2}" srcId="{C73AE476-75EC-4D0E-B102-759624C2FB15}" destId="{21515514-20D6-45C3-A4ED-F5B4A88845E8}" srcOrd="2" destOrd="0" parTransId="{DB8A0177-E4E7-4BDA-9351-36A1892D9529}" sibTransId="{341E6538-F575-4BAE-AECC-B7206B5FAEDF}"/>
    <dgm:cxn modelId="{50DF1E4E-BE00-4C15-9175-7D15F29B0268}" type="presOf" srcId="{341E6538-F575-4BAE-AECC-B7206B5FAEDF}" destId="{F1DF3733-3B19-46C1-99F6-B629D674455E}" srcOrd="0" destOrd="0" presId="urn:microsoft.com/office/officeart/2018/2/layout/IconCircleList"/>
    <dgm:cxn modelId="{51B55C51-21BE-42E9-9168-176616025B7B}" type="presOf" srcId="{C73AE476-75EC-4D0E-B102-759624C2FB15}" destId="{10742F0D-F5A6-4258-B64C-A2DD67DC9944}" srcOrd="0" destOrd="0" presId="urn:microsoft.com/office/officeart/2018/2/layout/IconCircleList"/>
    <dgm:cxn modelId="{3D6B9481-5EA1-4C5D-A314-A4155BBFC1F9}" srcId="{C73AE476-75EC-4D0E-B102-759624C2FB15}" destId="{94592470-5CCC-454F-A8AE-82D5860E3240}" srcOrd="0" destOrd="0" parTransId="{200A914A-8D84-465D-A469-307EC781A8CC}" sibTransId="{8307FCA5-4789-4E8E-B9C6-A7815DDFCD0A}"/>
    <dgm:cxn modelId="{1D51298D-EFEB-410A-A484-7F9AC95D8552}" type="presOf" srcId="{E77FCE60-CD85-46E1-857A-3B671C2E67DA}" destId="{65A9B7BA-C335-4433-AC87-C1A7BBD6613A}" srcOrd="0" destOrd="0" presId="urn:microsoft.com/office/officeart/2018/2/layout/IconCircleList"/>
    <dgm:cxn modelId="{F3F9539F-4363-46DF-9545-7617B4185D80}" type="presOf" srcId="{AF1731FD-E443-4796-971B-873B4A5F9884}" destId="{4562EAD5-E5BD-484D-8661-959F77D7272C}" srcOrd="0" destOrd="0" presId="urn:microsoft.com/office/officeart/2018/2/layout/IconCircleList"/>
    <dgm:cxn modelId="{10B339D9-B3FC-4352-B5CC-53442ED4DF9B}" type="presOf" srcId="{A850B786-8497-465B-91A5-F62B81E87E7B}" destId="{3F38FBA2-B6C5-4671-9C7E-47BD9AD05143}" srcOrd="0" destOrd="0" presId="urn:microsoft.com/office/officeart/2018/2/layout/IconCircleList"/>
    <dgm:cxn modelId="{07C628E8-6AB6-4805-9A4B-6136B09EF399}" srcId="{C73AE476-75EC-4D0E-B102-759624C2FB15}" destId="{E77FCE60-CD85-46E1-857A-3B671C2E67DA}" srcOrd="1" destOrd="0" parTransId="{0A15FFB3-C991-45D5-BC1A-DD75738B0B26}" sibTransId="{A850B786-8497-465B-91A5-F62B81E87E7B}"/>
    <dgm:cxn modelId="{4EFB5FEF-0415-4987-A572-6299EB5D0283}" type="presOf" srcId="{94592470-5CCC-454F-A8AE-82D5860E3240}" destId="{D380C168-D6DD-44E3-858B-1B8DD0B0E4E5}" srcOrd="0" destOrd="0" presId="urn:microsoft.com/office/officeart/2018/2/layout/IconCircleList"/>
    <dgm:cxn modelId="{87136333-CA34-4471-86ED-12A13E88AD2A}" type="presParOf" srcId="{10742F0D-F5A6-4258-B64C-A2DD67DC9944}" destId="{68426D98-99BF-4D42-A050-3771216302FE}" srcOrd="0" destOrd="0" presId="urn:microsoft.com/office/officeart/2018/2/layout/IconCircleList"/>
    <dgm:cxn modelId="{45123FBA-97E2-480E-8EE6-70E55B970369}" type="presParOf" srcId="{68426D98-99BF-4D42-A050-3771216302FE}" destId="{41CCFEC1-FD2F-4018-8720-A90514B38F60}" srcOrd="0" destOrd="0" presId="urn:microsoft.com/office/officeart/2018/2/layout/IconCircleList"/>
    <dgm:cxn modelId="{8EEE9DE7-D354-44A2-AE9E-83D4CF0512EF}" type="presParOf" srcId="{41CCFEC1-FD2F-4018-8720-A90514B38F60}" destId="{4D693237-4257-4057-BBDC-EDB31893BEF3}" srcOrd="0" destOrd="0" presId="urn:microsoft.com/office/officeart/2018/2/layout/IconCircleList"/>
    <dgm:cxn modelId="{B90B96D2-81FC-427D-8FB8-3AD67F1F36F6}" type="presParOf" srcId="{41CCFEC1-FD2F-4018-8720-A90514B38F60}" destId="{1DC4028A-9A08-49F1-9C78-A24425ACC0A8}" srcOrd="1" destOrd="0" presId="urn:microsoft.com/office/officeart/2018/2/layout/IconCircleList"/>
    <dgm:cxn modelId="{C2DA00D2-59B4-40F6-BD9F-E7267ACAE041}" type="presParOf" srcId="{41CCFEC1-FD2F-4018-8720-A90514B38F60}" destId="{5A91DA97-449F-415F-9349-DFE63B74E696}" srcOrd="2" destOrd="0" presId="urn:microsoft.com/office/officeart/2018/2/layout/IconCircleList"/>
    <dgm:cxn modelId="{7087CDEA-8344-4CA5-A063-75379A3F9ABA}" type="presParOf" srcId="{41CCFEC1-FD2F-4018-8720-A90514B38F60}" destId="{D380C168-D6DD-44E3-858B-1B8DD0B0E4E5}" srcOrd="3" destOrd="0" presId="urn:microsoft.com/office/officeart/2018/2/layout/IconCircleList"/>
    <dgm:cxn modelId="{C45F51DE-DEA5-4D1D-91FD-67504115F722}" type="presParOf" srcId="{68426D98-99BF-4D42-A050-3771216302FE}" destId="{CC094E32-8841-44EE-9E7B-2EC52EFAFDBE}" srcOrd="1" destOrd="0" presId="urn:microsoft.com/office/officeart/2018/2/layout/IconCircleList"/>
    <dgm:cxn modelId="{A189F9E8-8B1F-484D-9E85-00D0270AF515}" type="presParOf" srcId="{68426D98-99BF-4D42-A050-3771216302FE}" destId="{7DC2917F-B415-460E-9669-43F58FE72A95}" srcOrd="2" destOrd="0" presId="urn:microsoft.com/office/officeart/2018/2/layout/IconCircleList"/>
    <dgm:cxn modelId="{14ABACAD-EFC8-4E46-B882-DAF8E1F3C4E2}" type="presParOf" srcId="{7DC2917F-B415-460E-9669-43F58FE72A95}" destId="{4322D224-7035-4E9B-9569-C29DFFCAB839}" srcOrd="0" destOrd="0" presId="urn:microsoft.com/office/officeart/2018/2/layout/IconCircleList"/>
    <dgm:cxn modelId="{5376B970-4A69-4C1D-BAC4-A5D65DFCCCCC}" type="presParOf" srcId="{7DC2917F-B415-460E-9669-43F58FE72A95}" destId="{45528622-F4A3-431B-A17F-D1D14EC3BD7A}" srcOrd="1" destOrd="0" presId="urn:microsoft.com/office/officeart/2018/2/layout/IconCircleList"/>
    <dgm:cxn modelId="{0157454E-CA1A-4DC9-A6E0-F30E93DC32A3}" type="presParOf" srcId="{7DC2917F-B415-460E-9669-43F58FE72A95}" destId="{62E2CF14-BD61-425B-8733-6AE4465EA5AC}" srcOrd="2" destOrd="0" presId="urn:microsoft.com/office/officeart/2018/2/layout/IconCircleList"/>
    <dgm:cxn modelId="{3E99F1A2-485C-48A5-A778-83CF09652EB5}" type="presParOf" srcId="{7DC2917F-B415-460E-9669-43F58FE72A95}" destId="{65A9B7BA-C335-4433-AC87-C1A7BBD6613A}" srcOrd="3" destOrd="0" presId="urn:microsoft.com/office/officeart/2018/2/layout/IconCircleList"/>
    <dgm:cxn modelId="{30FD6CD7-6565-4407-AE52-A3F243ABA278}" type="presParOf" srcId="{68426D98-99BF-4D42-A050-3771216302FE}" destId="{3F38FBA2-B6C5-4671-9C7E-47BD9AD05143}" srcOrd="3" destOrd="0" presId="urn:microsoft.com/office/officeart/2018/2/layout/IconCircleList"/>
    <dgm:cxn modelId="{48530737-4574-46B6-8008-60B3E2D8E6C9}" type="presParOf" srcId="{68426D98-99BF-4D42-A050-3771216302FE}" destId="{73F57548-063F-485B-A3DD-2C189A7CF6EB}" srcOrd="4" destOrd="0" presId="urn:microsoft.com/office/officeart/2018/2/layout/IconCircleList"/>
    <dgm:cxn modelId="{1E98ED2B-BB13-4D66-8DA4-FC9D649BF9EE}" type="presParOf" srcId="{73F57548-063F-485B-A3DD-2C189A7CF6EB}" destId="{E3871DE8-B756-443B-A7A1-0504554F3D65}" srcOrd="0" destOrd="0" presId="urn:microsoft.com/office/officeart/2018/2/layout/IconCircleList"/>
    <dgm:cxn modelId="{64EC8547-2CEB-4B9B-89ED-41708F4BBC2B}" type="presParOf" srcId="{73F57548-063F-485B-A3DD-2C189A7CF6EB}" destId="{D406ECA7-A3BB-4FD8-BBCC-842C8FBEA8B5}" srcOrd="1" destOrd="0" presId="urn:microsoft.com/office/officeart/2018/2/layout/IconCircleList"/>
    <dgm:cxn modelId="{037688FF-45C1-4213-B8C8-72320A9083CB}" type="presParOf" srcId="{73F57548-063F-485B-A3DD-2C189A7CF6EB}" destId="{593E6D0C-567D-418C-B7AB-4AD7B4D2B3B6}" srcOrd="2" destOrd="0" presId="urn:microsoft.com/office/officeart/2018/2/layout/IconCircleList"/>
    <dgm:cxn modelId="{EDEA6106-9D6B-444C-9FF2-2B40F603C03C}" type="presParOf" srcId="{73F57548-063F-485B-A3DD-2C189A7CF6EB}" destId="{2C8D9CA5-5E50-4677-9453-AE38C7E33CFD}" srcOrd="3" destOrd="0" presId="urn:microsoft.com/office/officeart/2018/2/layout/IconCircleList"/>
    <dgm:cxn modelId="{648F172A-5E56-42E8-838B-2F49FE83A899}" type="presParOf" srcId="{68426D98-99BF-4D42-A050-3771216302FE}" destId="{F1DF3733-3B19-46C1-99F6-B629D674455E}" srcOrd="5" destOrd="0" presId="urn:microsoft.com/office/officeart/2018/2/layout/IconCircleList"/>
    <dgm:cxn modelId="{FE7783F1-76FB-48E3-BF29-EBA5B68456DF}" type="presParOf" srcId="{68426D98-99BF-4D42-A050-3771216302FE}" destId="{BA51C6EA-A4DC-4ED3-AA81-0A92A6E65F9F}" srcOrd="6" destOrd="0" presId="urn:microsoft.com/office/officeart/2018/2/layout/IconCircleList"/>
    <dgm:cxn modelId="{B1C90FE8-8146-4EC5-9841-2DD2815DD7C6}" type="presParOf" srcId="{BA51C6EA-A4DC-4ED3-AA81-0A92A6E65F9F}" destId="{6C1EB408-6B2C-4F22-948A-AB731FA7EBB8}" srcOrd="0" destOrd="0" presId="urn:microsoft.com/office/officeart/2018/2/layout/IconCircleList"/>
    <dgm:cxn modelId="{6A3D174D-B455-43D1-9539-38BAFA164845}" type="presParOf" srcId="{BA51C6EA-A4DC-4ED3-AA81-0A92A6E65F9F}" destId="{CCDCCF82-1D4D-4D94-8B00-A458F7552C9E}" srcOrd="1" destOrd="0" presId="urn:microsoft.com/office/officeart/2018/2/layout/IconCircleList"/>
    <dgm:cxn modelId="{652D44A5-F9BD-41BF-834E-F8EF96FB37EC}" type="presParOf" srcId="{BA51C6EA-A4DC-4ED3-AA81-0A92A6E65F9F}" destId="{E722C2E0-F6E5-4CD0-B934-EFBD823B3193}" srcOrd="2" destOrd="0" presId="urn:microsoft.com/office/officeart/2018/2/layout/IconCircleList"/>
    <dgm:cxn modelId="{B8FFFAE9-A2CE-49D6-95F9-B4DFB03B8C08}" type="presParOf" srcId="{BA51C6EA-A4DC-4ED3-AA81-0A92A6E65F9F}" destId="{4562EAD5-E5BD-484D-8661-959F77D7272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868EC9-A600-404A-9452-2368A2AF5945}">
      <dsp:nvSpPr>
        <dsp:cNvPr id="0" name=""/>
        <dsp:cNvSpPr/>
      </dsp:nvSpPr>
      <dsp:spPr>
        <a:xfrm>
          <a:off x="1235" y="502839"/>
          <a:ext cx="4335809" cy="27532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4FCEB9-1E79-4D47-96B3-3872C71ABC5C}">
      <dsp:nvSpPr>
        <dsp:cNvPr id="0" name=""/>
        <dsp:cNvSpPr/>
      </dsp:nvSpPr>
      <dsp:spPr>
        <a:xfrm>
          <a:off x="482991" y="960508"/>
          <a:ext cx="4335809" cy="27532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Es importante tener en casa: un </a:t>
          </a:r>
          <a:r>
            <a:rPr lang="es-MX" sz="2200" kern="1200" dirty="0">
              <a:hlinkClick xmlns:r="http://schemas.openxmlformats.org/officeDocument/2006/relationships" r:id="rId1"/>
            </a:rPr>
            <a:t>plan familiar</a:t>
          </a:r>
          <a:r>
            <a:rPr lang="es-MX" sz="2200" kern="1200" dirty="0"/>
            <a:t>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 Indiquen los lugares más seguros dentro de casa.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Trazar rutas de evacuación y mostrándoselas a los pequeños durante un simulacro.</a:t>
          </a:r>
          <a:endParaRPr lang="en-US" sz="2200" kern="1200" dirty="0"/>
        </a:p>
      </dsp:txBody>
      <dsp:txXfrm>
        <a:off x="563631" y="1041148"/>
        <a:ext cx="4174529" cy="2591959"/>
      </dsp:txXfrm>
    </dsp:sp>
    <dsp:sp modelId="{5177E46A-D4FE-4589-A4A1-4FB527FE1732}">
      <dsp:nvSpPr>
        <dsp:cNvPr id="0" name=""/>
        <dsp:cNvSpPr/>
      </dsp:nvSpPr>
      <dsp:spPr>
        <a:xfrm>
          <a:off x="5300558" y="502839"/>
          <a:ext cx="4335809" cy="27532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55099-F6CF-4CFB-A74A-D22D7D3050A8}">
      <dsp:nvSpPr>
        <dsp:cNvPr id="0" name=""/>
        <dsp:cNvSpPr/>
      </dsp:nvSpPr>
      <dsp:spPr>
        <a:xfrm>
          <a:off x="5782314" y="960508"/>
          <a:ext cx="4335809" cy="27532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Para </a:t>
          </a:r>
          <a:r>
            <a:rPr lang="es-MX" sz="2200" kern="1200" dirty="0" err="1"/>
            <a:t>niñ@s</a:t>
          </a:r>
          <a:r>
            <a:rPr lang="es-MX" sz="2200" kern="1200" dirty="0"/>
            <a:t> en edad escolar, se debe hablar con ellos sobre qué hacer en caso de que se encuentren en la escuela y siempre deben mantener la calma.</a:t>
          </a:r>
          <a:endParaRPr lang="en-US" sz="2200" kern="1200" dirty="0"/>
        </a:p>
      </dsp:txBody>
      <dsp:txXfrm>
        <a:off x="5862954" y="1041148"/>
        <a:ext cx="4174529" cy="25919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93237-4257-4057-BBDC-EDB31893BEF3}">
      <dsp:nvSpPr>
        <dsp:cNvPr id="0" name=""/>
        <dsp:cNvSpPr/>
      </dsp:nvSpPr>
      <dsp:spPr>
        <a:xfrm>
          <a:off x="212335" y="472457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C4028A-9A08-49F1-9C78-A24425ACC0A8}">
      <dsp:nvSpPr>
        <dsp:cNvPr id="0" name=""/>
        <dsp:cNvSpPr/>
      </dsp:nvSpPr>
      <dsp:spPr>
        <a:xfrm>
          <a:off x="492877" y="752999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0C168-D6DD-44E3-858B-1B8DD0B0E4E5}">
      <dsp:nvSpPr>
        <dsp:cNvPr id="0" name=""/>
        <dsp:cNvSpPr/>
      </dsp:nvSpPr>
      <dsp:spPr>
        <a:xfrm>
          <a:off x="1834517" y="472457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Actuar con calma.</a:t>
          </a:r>
          <a:endParaRPr lang="en-US" sz="2300" kern="1200" dirty="0"/>
        </a:p>
      </dsp:txBody>
      <dsp:txXfrm>
        <a:off x="1834517" y="472457"/>
        <a:ext cx="3148942" cy="1335915"/>
      </dsp:txXfrm>
    </dsp:sp>
    <dsp:sp modelId="{4322D224-7035-4E9B-9569-C29DFFCAB839}">
      <dsp:nvSpPr>
        <dsp:cNvPr id="0" name=""/>
        <dsp:cNvSpPr/>
      </dsp:nvSpPr>
      <dsp:spPr>
        <a:xfrm>
          <a:off x="5532139" y="472457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28622-F4A3-431B-A17F-D1D14EC3BD7A}">
      <dsp:nvSpPr>
        <dsp:cNvPr id="0" name=""/>
        <dsp:cNvSpPr/>
      </dsp:nvSpPr>
      <dsp:spPr>
        <a:xfrm>
          <a:off x="5812681" y="752999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9B7BA-C335-4433-AC87-C1A7BBD6613A}">
      <dsp:nvSpPr>
        <dsp:cNvPr id="0" name=""/>
        <dsp:cNvSpPr/>
      </dsp:nvSpPr>
      <dsp:spPr>
        <a:xfrm>
          <a:off x="7154322" y="472457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Si estamos en casa, revisar los posibles daños, asegurarnos de que el inmueble sea seguro. </a:t>
          </a:r>
          <a:endParaRPr lang="en-US" sz="2300" kern="1200" dirty="0"/>
        </a:p>
      </dsp:txBody>
      <dsp:txXfrm>
        <a:off x="7154322" y="472457"/>
        <a:ext cx="3148942" cy="1335915"/>
      </dsp:txXfrm>
    </dsp:sp>
    <dsp:sp modelId="{E3871DE8-B756-443B-A7A1-0504554F3D65}">
      <dsp:nvSpPr>
        <dsp:cNvPr id="0" name=""/>
        <dsp:cNvSpPr/>
      </dsp:nvSpPr>
      <dsp:spPr>
        <a:xfrm>
          <a:off x="212335" y="2549151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6ECA7-A3BB-4FD8-BBCC-842C8FBEA8B5}">
      <dsp:nvSpPr>
        <dsp:cNvPr id="0" name=""/>
        <dsp:cNvSpPr/>
      </dsp:nvSpPr>
      <dsp:spPr>
        <a:xfrm>
          <a:off x="492877" y="2829693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D9CA5-5E50-4677-9453-AE38C7E33CFD}">
      <dsp:nvSpPr>
        <dsp:cNvPr id="0" name=""/>
        <dsp:cNvSpPr/>
      </dsp:nvSpPr>
      <dsp:spPr>
        <a:xfrm>
          <a:off x="1834517" y="254915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Si tenemos dudas o vemos que hay muchos daños lo mejor es no regresar a él.</a:t>
          </a:r>
          <a:endParaRPr lang="en-US" sz="2300" kern="1200" dirty="0"/>
        </a:p>
      </dsp:txBody>
      <dsp:txXfrm>
        <a:off x="1834517" y="2549151"/>
        <a:ext cx="3148942" cy="1335915"/>
      </dsp:txXfrm>
    </dsp:sp>
    <dsp:sp modelId="{6C1EB408-6B2C-4F22-948A-AB731FA7EBB8}">
      <dsp:nvSpPr>
        <dsp:cNvPr id="0" name=""/>
        <dsp:cNvSpPr/>
      </dsp:nvSpPr>
      <dsp:spPr>
        <a:xfrm>
          <a:off x="5532139" y="2549151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CCF82-1D4D-4D94-8B00-A458F7552C9E}">
      <dsp:nvSpPr>
        <dsp:cNvPr id="0" name=""/>
        <dsp:cNvSpPr/>
      </dsp:nvSpPr>
      <dsp:spPr>
        <a:xfrm>
          <a:off x="5812681" y="2829693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2EAD5-E5BD-484D-8661-959F77D7272C}">
      <dsp:nvSpPr>
        <dsp:cNvPr id="0" name=""/>
        <dsp:cNvSpPr/>
      </dsp:nvSpPr>
      <dsp:spPr>
        <a:xfrm>
          <a:off x="7154322" y="254915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Estar atentos a posibles réplicas que pudieran presentarse en las siguientes horas.</a:t>
          </a:r>
          <a:endParaRPr lang="en-US" sz="2300" kern="1200" dirty="0"/>
        </a:p>
      </dsp:txBody>
      <dsp:txXfrm>
        <a:off x="7154322" y="2549151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4D0F4-28D3-45B2-89C8-43A38CA26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5E167F-E3DF-4E80-9D3E-008B3DA9C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C4F24-8502-4F07-BD8D-590BCBD4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CFA948-E119-464A-B071-C19023CD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66587D-B2DC-4CDB-BD42-ED8D10856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108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B86DA2-98E1-4B83-ACB8-3E09E1AB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D42B73-67AD-4660-BE69-4D6B7A4A1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BE5527-DBA4-4704-877C-60987B60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DD579E-C49D-47FA-BACD-2386E950F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0959FC-E976-4E35-88D9-F487F9A93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425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AE8FF9-4D9E-40CD-8C94-C3E762854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702FAA-9202-4532-A8C5-1B4CA9EFD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4E3D6-8EC4-4C62-83B7-7CE9296D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11007A-5AE6-48B1-A4D7-FEB31E6C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631B97-F920-4E03-AF0B-BA0BF796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4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A3E14-9B3D-4815-A4CF-48A27F2AC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CD2DE2-2995-499B-B1EB-CC0F9D61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FA1C41-77DE-4675-9747-F51D4525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3ADF0A-C4C6-4E51-8074-1124B94F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15BF37-7CBD-45EB-BFD8-04A594D30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058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6B735-59BD-4073-8C6C-31ED0918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B17486-798B-4312-9D89-21A05470A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3E9878-3A2B-499B-9202-C4F2C06D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146E84-26CC-4423-B989-DD120864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8948BB-30E5-4058-8365-8AD0331E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505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26149-3733-42B9-AB0D-D61DB49A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890CC1-6282-425C-9178-7ED2E8200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7D0079-D3B6-4C80-80B1-D0FCAC2B7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D9C511-B966-4C5F-9968-1F7F9C8B9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0912B1-EE08-4A98-B9A0-07DD7F86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4F529B-9FED-419A-8D1A-4BC6281FA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24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513DD-7542-472E-8AEE-7F367E3B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9F9390-3A86-4CDE-A2DD-852F6695F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24E376-3422-48AB-9699-76CC334FA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1937C4-DEAA-48CD-A5A5-A4AE4F8CE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6AE13E-A111-4FAC-82D4-5B34351A6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038EA3-1D43-4431-9447-4AA986DE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652899-FB4D-434B-BCF2-7C1015C8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1D0BC5-7F37-49F4-A480-1DEFEE9B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45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87BB9-81E8-4CA2-8B5C-F9961CD5C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FC1A29-7E18-4B29-8A93-F494A2EA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C517C1-2750-4A09-877E-AE2796E1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16A531-6366-4EDB-BB50-0A1E831A2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3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BAD28B-435C-439A-99E7-51EBA6DCF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2FAF3B-69AC-479E-8C3F-E2DB1741D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415FDE-3742-4CDD-BEB1-3BDFF702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387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444D7-1A13-41F2-8C28-D6B8D4D3A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240977-0F11-4877-A0BA-DFF8E952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257A0A-1B9A-4908-818B-7ADD6000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03E872-EA3B-4CFA-986A-3BB6A3D26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8B011C-2A32-43B9-957E-1511A07A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8D8E8A-A77B-403B-B9FE-FFC564AD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429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C9035-1AAA-4A50-BAF6-43D8AAFD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11A9A8-3D16-46FB-8769-08430B47B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6B2817-7C70-474F-9F92-453FD37AD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DFDC8E-3CD2-4DB8-B0AB-DA878AE2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1002FC-5A26-40C9-B26B-102AFF1A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3BB413-53CF-4C71-93FD-404C46DE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492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394A90D-7479-4F7C-86E4-46CE61EB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DBDC49-E28A-4D60-8AE0-2C5877F16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F5603-CB2D-4543-8B38-43A145069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F4828-ED41-4DB2-909B-BBA0DA4C25C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02FE0F-437B-474D-8427-66B477AA2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ADC1BA-9162-40D0-8CBC-247AC75B3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1539-6E9D-4266-B13A-ABAE0CD31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290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mochila+de+emergencia&amp;source=lnms&amp;tbm=isch&amp;sa=X&amp;ved=2ahUKEwiRoPCEo_bqAhUqUt8KHbWpDlIQ_AUoAXoECAwQAw&amp;biw=1366&amp;bih=625#imgrc=C_DclLiInejzBM" TargetMode="External"/><Relationship Id="rId2" Type="http://schemas.openxmlformats.org/officeDocument/2006/relationships/hyperlink" Target="https://pediatriayfamilia.com/conoce/como-educar-y-preparar-a-los-ninos-ante-un-terremot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search?q=como%20actuar%20en%20terremoto%20con%20ni%C3%B1os&amp;tbm=isch&amp;tbs=rimg%3ACab3kmP1nDyQYWR-rU4mqCyf&amp;hl=es&amp;sa=X&amp;ved=0CBwQuIIBahcKEwjIsMb4oPbqAhUAAAAAHQAAAAAQIA&amp;biw=1349&amp;bih=577#imgrc=Rhe545pvFqRyPM" TargetMode="External"/><Relationship Id="rId4" Type="http://schemas.openxmlformats.org/officeDocument/2006/relationships/hyperlink" Target="https://www.google.com/search?q=como%20actuar%20en%20terremoto%20con%20ni%C3%B1os&amp;tbm=isch&amp;tbs=rimg%3ACab3kmP1nDyQYWR-rU4mqCyf&amp;hl=es&amp;sa=X&amp;ved=0CBwQuIIBahcKEwjIsMb4oPbqAhUAAAAAHQAAAAAQIA&amp;biw=1349&amp;bih=577#imgrc=20EY6wJyFSPV-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5306A59-06D0-4B51-B368-A323A8CBF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9200" y="1859136"/>
            <a:ext cx="6702225" cy="3401908"/>
          </a:xfrm>
          <a:noFill/>
        </p:spPr>
        <p:txBody>
          <a:bodyPr anchor="ctr">
            <a:normAutofit/>
          </a:bodyPr>
          <a:lstStyle/>
          <a:p>
            <a:r>
              <a:rPr lang="es-CO" sz="5400" b="1" dirty="0">
                <a:solidFill>
                  <a:srgbClr val="080808"/>
                </a:solidFill>
              </a:rPr>
              <a:t>Como actuar frente </a:t>
            </a:r>
            <a:br>
              <a:rPr lang="es-CO" sz="5400" b="1" dirty="0">
                <a:solidFill>
                  <a:srgbClr val="080808"/>
                </a:solidFill>
              </a:rPr>
            </a:br>
            <a:r>
              <a:rPr lang="es-CO" sz="5400" b="1" dirty="0">
                <a:solidFill>
                  <a:srgbClr val="080808"/>
                </a:solidFill>
              </a:rPr>
              <a:t>a un terremoto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5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6" name="Rectangle 70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7" name="Rectangle 72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8" name="Rectangle 74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99" name="Straight Connector 76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Qué hacer durante un #sismo? #Infografía #Infantil #Venezuela ...">
            <a:extLst>
              <a:ext uri="{FF2B5EF4-FFF2-40B4-BE49-F238E27FC236}">
                <a16:creationId xmlns:a16="http://schemas.microsoft.com/office/drawing/2014/main" id="{F2CCF49F-85FA-4BCB-827E-DD016D1452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042"/>
          <a:stretch/>
        </p:blipFill>
        <p:spPr bwMode="auto">
          <a:xfrm>
            <a:off x="872063" y="857675"/>
            <a:ext cx="6664809" cy="543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3FA3D46-51F7-4FB6-B56C-43D10F44CE84}"/>
              </a:ext>
            </a:extLst>
          </p:cNvPr>
          <p:cNvSpPr txBox="1"/>
          <p:nvPr/>
        </p:nvSpPr>
        <p:spPr>
          <a:xfrm>
            <a:off x="7836860" y="1084045"/>
            <a:ext cx="31172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/>
              <a:t>Niños, sigamos atentos las indicaciones de los padres y/o </a:t>
            </a:r>
            <a:r>
              <a:rPr lang="es-CO" sz="4000" b="1" dirty="0" err="1"/>
              <a:t>misses</a:t>
            </a:r>
            <a:r>
              <a:rPr lang="es-CO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21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6378EA5-4E8A-49A5-AD04-502B3345F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66" name="Content Placeholder 2065">
            <a:extLst>
              <a:ext uri="{FF2B5EF4-FFF2-40B4-BE49-F238E27FC236}">
                <a16:creationId xmlns:a16="http://schemas.microsoft.com/office/drawing/2014/main" id="{7C898105-FD8A-40C8-8739-CF329A856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362" y="5001918"/>
            <a:ext cx="9144000" cy="12337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E7E6E6"/>
                </a:solidFill>
              </a:rPr>
              <a:t>Busquemos un lugar seguro</a:t>
            </a:r>
          </a:p>
        </p:txBody>
      </p:sp>
      <p:pic>
        <p:nvPicPr>
          <p:cNvPr id="2054" name="Picture 6" descr="9 mejores imágenes de Medidas de prevención en caso de terremoto ...">
            <a:extLst>
              <a:ext uri="{FF2B5EF4-FFF2-40B4-BE49-F238E27FC236}">
                <a16:creationId xmlns:a16="http://schemas.microsoft.com/office/drawing/2014/main" id="{38BF8429-5C48-4639-97C1-4E1032F7A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64" r="1444" b="-1"/>
          <a:stretch/>
        </p:blipFill>
        <p:spPr bwMode="auto">
          <a:xfrm>
            <a:off x="320040" y="846121"/>
            <a:ext cx="3425609" cy="292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Qué hacer en un Terremoto - YouTube">
            <a:extLst>
              <a:ext uri="{FF2B5EF4-FFF2-40B4-BE49-F238E27FC236}">
                <a16:creationId xmlns:a16="http://schemas.microsoft.com/office/drawing/2014/main" id="{FB3C33C3-528B-434F-87B3-0BB3A057E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0" r="12225"/>
          <a:stretch/>
        </p:blipFill>
        <p:spPr bwMode="auto">
          <a:xfrm>
            <a:off x="4385729" y="755474"/>
            <a:ext cx="3433324" cy="310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En caso de sismo">
            <a:extLst>
              <a:ext uri="{FF2B5EF4-FFF2-40B4-BE49-F238E27FC236}">
                <a16:creationId xmlns:a16="http://schemas.microsoft.com/office/drawing/2014/main" id="{B1385CEA-8117-4C16-9504-25D9B6F929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r="5182" b="-3"/>
          <a:stretch/>
        </p:blipFill>
        <p:spPr bwMode="auto">
          <a:xfrm>
            <a:off x="8449725" y="616904"/>
            <a:ext cx="3423916" cy="342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15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2F5602-6586-46E4-8645-2CDA442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34B85-DB0D-4010-A6A1-147F28D47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8A4878-E18A-4943-B030-83B46E0E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023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CO" sz="4800" b="1" dirty="0">
                <a:solidFill>
                  <a:schemeClr val="tx2"/>
                </a:solidFill>
              </a:rPr>
              <a:t>Familias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E5F4F0-80C0-49F3-84A2-453DE42F2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915607" cy="2187829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42FEDB6-5432-4162-8648-3827572AF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FE345E-092D-4A20-A43A-0F9258D96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A313FCF-0EE7-4C6B-BAB3-EFC9451D3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9ECD02-BE1B-4347-8C2E-EEA690082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33FB8F-62FB-4FB0-BB34-7FBB6A1356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58487"/>
              </p:ext>
            </p:extLst>
          </p:nvPr>
        </p:nvGraphicFramePr>
        <p:xfrm>
          <a:off x="1036320" y="1814732"/>
          <a:ext cx="10119360" cy="4216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54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36E33-D545-485E-A8C5-13B4D5B0A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3901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 err="1"/>
              <a:t>Armemos</a:t>
            </a:r>
            <a:r>
              <a:rPr lang="en-US" sz="4800" b="1" dirty="0"/>
              <a:t> </a:t>
            </a:r>
            <a:r>
              <a:rPr lang="en-US" sz="4800" b="1" dirty="0" err="1"/>
              <a:t>nuestra</a:t>
            </a:r>
            <a:r>
              <a:rPr lang="en-US" sz="4800" b="1" dirty="0"/>
              <a:t> mochila de </a:t>
            </a:r>
            <a:r>
              <a:rPr lang="en-US" sz="4800" b="1" dirty="0" err="1"/>
              <a:t>emergencia</a:t>
            </a:r>
            <a:r>
              <a:rPr lang="en-US" sz="4800" b="1" dirty="0"/>
              <a:t>:</a:t>
            </a:r>
          </a:p>
        </p:txBody>
      </p:sp>
      <p:sp>
        <p:nvSpPr>
          <p:cNvPr id="4102" name="Rectangle 134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Mochila de emergencia: qué debe contener en caso ocurra un sismo ...">
            <a:extLst>
              <a:ext uri="{FF2B5EF4-FFF2-40B4-BE49-F238E27FC236}">
                <a16:creationId xmlns:a16="http://schemas.microsoft.com/office/drawing/2014/main" id="{75295001-DAFB-47A9-9567-4103C6226D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9" b="17411"/>
          <a:stretch/>
        </p:blipFill>
        <p:spPr bwMode="auto">
          <a:xfrm>
            <a:off x="951882" y="1024834"/>
            <a:ext cx="5632217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76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F729D4-0D2E-422F-A56B-A76E225B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es-CO" b="1" dirty="0"/>
              <a:t>Al terminar el terremoto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6C12076-C24F-4896-B731-BF5AA11A8D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905631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10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8AD5A6-4033-4814-8298-401478D6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966447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/>
              <a:t>Es importante</a:t>
            </a:r>
          </a:p>
        </p:txBody>
      </p:sp>
      <p:sp>
        <p:nvSpPr>
          <p:cNvPr id="29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B0F8A1-C063-4579-AD26-7055E59B9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4824"/>
            <a:ext cx="5983109" cy="52313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400" b="1" dirty="0"/>
              <a:t>Hablen de lo ocurrido </a:t>
            </a:r>
            <a:r>
              <a:rPr lang="es-MX" sz="2400" dirty="0"/>
              <a:t>(estando en un lugar seguro).</a:t>
            </a:r>
            <a:br>
              <a:rPr lang="es-MX" sz="2400" dirty="0"/>
            </a:br>
            <a:endParaRPr lang="es-MX" sz="2400" dirty="0"/>
          </a:p>
          <a:p>
            <a:pPr algn="just"/>
            <a:r>
              <a:rPr lang="es-MX" sz="2400" b="1" dirty="0"/>
              <a:t>Ayúdale a expresar sus emociones.</a:t>
            </a:r>
            <a:r>
              <a:rPr lang="es-MX" sz="2400" dirty="0"/>
              <a:t> Es muy probable que después de un terremoto los niños tengan miedo. </a:t>
            </a:r>
            <a:br>
              <a:rPr lang="es-MX" sz="2400" dirty="0"/>
            </a:br>
            <a:endParaRPr lang="es-MX" sz="2400" dirty="0"/>
          </a:p>
          <a:p>
            <a:pPr algn="just"/>
            <a:r>
              <a:rPr lang="es-MX" sz="2400" b="1" dirty="0"/>
              <a:t>Evita exponerlos a noticias trágicas.</a:t>
            </a:r>
            <a:r>
              <a:rPr lang="es-MX" sz="2400" dirty="0"/>
              <a:t> no debemos intentar ocultarles la magnitud de lo sucedido, seamos realistas, pero no los sobreexpongamos a lo que no es necesario.</a:t>
            </a:r>
            <a:br>
              <a:rPr lang="es-MX" sz="2400" dirty="0"/>
            </a:br>
            <a:endParaRPr lang="es-MX" sz="2400" dirty="0"/>
          </a:p>
          <a:p>
            <a:pPr algn="just"/>
            <a:r>
              <a:rPr lang="es-MX" sz="2400" b="1" dirty="0"/>
              <a:t>Utiliza distractores.</a:t>
            </a:r>
            <a:r>
              <a:rPr lang="es-MX" sz="2400" dirty="0"/>
              <a:t> Intenta distraerlos haciendo alguna actividad que le guste, muchos niños aprenden a lidiar con sus sentimientos a través de estas actividades.</a:t>
            </a:r>
          </a:p>
          <a:p>
            <a:endParaRPr lang="es-CO" sz="18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30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0BE8282-A9EE-4593-8E18-2CAABF3F6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691" y="762001"/>
            <a:ext cx="9379147" cy="52308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latin typeface="+mj-lt"/>
                <a:ea typeface="+mj-ea"/>
                <a:cs typeface="+mj-cs"/>
              </a:rPr>
              <a:t>“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En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la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medida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que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te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sea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posible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continúa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tu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vida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de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manera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normal. 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Mantener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la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calma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es clave para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ayudar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nuestros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hijos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 a pasar por una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situación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como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ésta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. Tus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hijos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te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necesitan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su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lado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para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sentirse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seguros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tranquilos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 y </a:t>
            </a:r>
            <a:r>
              <a:rPr lang="en-US" sz="4000" b="1" kern="1200" dirty="0" err="1">
                <a:latin typeface="+mj-lt"/>
                <a:ea typeface="+mj-ea"/>
                <a:cs typeface="+mj-cs"/>
              </a:rPr>
              <a:t>protegidos</a:t>
            </a:r>
            <a:r>
              <a:rPr lang="en-US" sz="4000" b="1" kern="1200" dirty="0">
                <a:latin typeface="+mj-lt"/>
                <a:ea typeface="+mj-ea"/>
                <a:cs typeface="+mj-cs"/>
              </a:rPr>
              <a:t>”.</a:t>
            </a:r>
            <a:br>
              <a:rPr lang="en-US" sz="2100" b="1" kern="1200" dirty="0">
                <a:latin typeface="+mj-lt"/>
                <a:ea typeface="+mj-ea"/>
                <a:cs typeface="+mj-cs"/>
              </a:rPr>
            </a:br>
            <a:endParaRPr lang="en-US" sz="2100" b="1" kern="1200" dirty="0">
              <a:latin typeface="+mj-lt"/>
              <a:ea typeface="+mj-ea"/>
              <a:cs typeface="+mj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7683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99C54-A5C9-4462-95A3-3DC2D7B8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/>
              <a:t>Apoyados en: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6B1E1-BDB4-45EE-8D01-70584B7D2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>
                <a:hlinkClick r:id="rId2"/>
              </a:rPr>
              <a:t>https://pediatriayfamilia.com/conoce/como-educar-y-preparar-a-los-ninos-ante-un-terremoto/</a:t>
            </a:r>
            <a:endParaRPr lang="es-CO" dirty="0"/>
          </a:p>
          <a:p>
            <a:r>
              <a:rPr lang="es-CO" dirty="0">
                <a:hlinkClick r:id="rId3"/>
              </a:rPr>
              <a:t>https://www.google.com/search?q=mochila+de+emergencia&amp;source=lnms&amp;tbm=isch&amp;sa=X&amp;ved=2ahUKEwiRoPCEo_bqAhUqUt8KHbWpDlIQ_AUoAXoECAwQAw&amp;biw=1366&amp;bih=625#imgrc=C_DclLiInejzBM</a:t>
            </a:r>
            <a:endParaRPr lang="es-CO" dirty="0"/>
          </a:p>
          <a:p>
            <a:r>
              <a:rPr lang="es-CO" dirty="0">
                <a:hlinkClick r:id="rId4"/>
              </a:rPr>
              <a:t>https://www.google.com/search?q=como%20actuar%20en%20terremoto%20con%20ni%C3%B1os&amp;tbm=isch&amp;tbs=rimg%3ACab3kmP1nDyQYWR-rU4mqCyf&amp;hl=es&amp;sa=X&amp;ved=0CBwQuIIBahcKEwjIsMb4oPbqAhUAAAAAHQAAAAAQIA&amp;biw=1349&amp;bih=577#imgrc=20EY6wJyFSPV-M</a:t>
            </a:r>
            <a:endParaRPr lang="es-CO" dirty="0"/>
          </a:p>
          <a:p>
            <a:r>
              <a:rPr lang="es-CO" dirty="0">
                <a:hlinkClick r:id="rId5"/>
              </a:rPr>
              <a:t>https://www.google.com/search?q=como%20actuar%20en%20terremoto%20con%20ni%C3%B1os&amp;tbm=isch&amp;tbs=rimg%3ACab3kmP1nDyQYWR-rU4mqCyf&amp;hl=es&amp;sa=X&amp;ved=0CBwQuIIBahcKEwjIsMb4oPbqAhUAAAAAHQAAAAAQIA&amp;biw=1349&amp;bih=577#imgrc=Rhe545pvFqRyPM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72856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481</Words>
  <Application>Microsoft Office PowerPoint</Application>
  <PresentationFormat>Panorámica</PresentationFormat>
  <Paragraphs>26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Como actuar frente  a un terremoto</vt:lpstr>
      <vt:lpstr>Presentación de PowerPoint</vt:lpstr>
      <vt:lpstr> </vt:lpstr>
      <vt:lpstr>Familias</vt:lpstr>
      <vt:lpstr>Armemos nuestra mochila de emergencia:</vt:lpstr>
      <vt:lpstr>Al terminar el terremoto</vt:lpstr>
      <vt:lpstr>Es importante</vt:lpstr>
      <vt:lpstr>“En la medida que te sea posible, continúa tu vida de manera normal. Mantener la calma es clave para ayudar a nuestros hijos a pasar por una situación como ésta. Tus hijos te necesitan a su lado para sentirse seguros, tranquilos y protegidos”. </vt:lpstr>
      <vt:lpstr>Apoyados 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actuar frente  a un terremoto</dc:title>
  <dc:creator>diego alberto giraldo rivera</dc:creator>
  <cp:lastModifiedBy>Milena Ruiz</cp:lastModifiedBy>
  <cp:revision>2</cp:revision>
  <dcterms:created xsi:type="dcterms:W3CDTF">2020-07-31T01:19:32Z</dcterms:created>
  <dcterms:modified xsi:type="dcterms:W3CDTF">2020-10-07T16:48:39Z</dcterms:modified>
</cp:coreProperties>
</file>